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"/>
  </p:notesMasterIdLst>
  <p:sldIdLst>
    <p:sldId id="270" r:id="rId2"/>
    <p:sldId id="399" r:id="rId3"/>
  </p:sldIdLst>
  <p:sldSz cx="12192000" cy="6858000"/>
  <p:notesSz cx="6858000" cy="9144000"/>
  <p:embeddedFontLst>
    <p:embeddedFont>
      <p:font typeface="Poppins" panose="00000500000000000000" pitchFamily="2" charset="0"/>
      <p:regular r:id="rId5"/>
      <p:bold r:id="rId6"/>
      <p:italic r:id="rId7"/>
      <p:boldItalic r:id="rId8"/>
    </p:embeddedFont>
    <p:embeddedFont>
      <p:font typeface="Poppins SemiBold" panose="00000700000000000000" pitchFamily="2" charset="0"/>
      <p:regular r:id="rId9"/>
      <p:bold r:id="rId10"/>
      <p:italic r:id="rId11"/>
      <p:boldItalic r:id="rId12"/>
    </p:embeddedFont>
    <p:embeddedFont>
      <p:font typeface="Rajdhani Semibold" panose="020B0604020202020204" charset="0"/>
      <p:regular r:id="rId13"/>
    </p:embeddedFont>
    <p:embeddedFont>
      <p:font typeface="Roboto Slab" pitchFamily="2" charset="0"/>
      <p:regular r:id="rId14"/>
      <p:bold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0134"/>
    <a:srgbClr val="BBCEE2"/>
    <a:srgbClr val="AABBCD"/>
    <a:srgbClr val="9AA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88"/>
    <p:restoredTop sz="94694"/>
  </p:normalViewPr>
  <p:slideViewPr>
    <p:cSldViewPr snapToGrid="0">
      <p:cViewPr varScale="1">
        <p:scale>
          <a:sx n="90" d="100"/>
          <a:sy n="90" d="100"/>
        </p:scale>
        <p:origin x="52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7EB0C-2594-554A-A41D-3868BB50E187}" type="datetimeFigureOut">
              <a:rPr lang="en-US" smtClean="0"/>
              <a:t>7/31/2025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6F972-F2E9-8B49-A075-934B5E70B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88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175CCE-7D98-9A47-EB0A-E41BDF4A6E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9558" r="9558"/>
          <a:stretch/>
        </p:blipFill>
        <p:spPr>
          <a:xfrm>
            <a:off x="1878294" y="1382812"/>
            <a:ext cx="8435411" cy="54751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10A38B-7721-703C-5A27-5D6803F59DA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15392" y="2772180"/>
            <a:ext cx="6561214" cy="178510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500" spc="-150">
                <a:solidFill>
                  <a:schemeClr val="bg1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6861AE-EEE5-A4C4-90EE-943F3AA4F8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8292" y="5458039"/>
            <a:ext cx="8435411" cy="714644"/>
          </a:xfrm>
        </p:spPr>
        <p:txBody>
          <a:bodyPr>
            <a:normAutofit/>
          </a:bodyPr>
          <a:lstStyle>
            <a:lvl1pPr marL="0" indent="0" algn="ctr">
              <a:buNone/>
              <a:defRPr sz="1600" b="1" i="0" spc="300">
                <a:solidFill>
                  <a:srgbClr val="A30134"/>
                </a:solidFill>
                <a:latin typeface="Poppins SemiBold" pitchFamily="2" charset="77"/>
                <a:cs typeface="Poppins SemiBol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166FB1-2372-0B5D-E125-068F120C68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691" b="691"/>
          <a:stretch/>
        </p:blipFill>
        <p:spPr>
          <a:xfrm>
            <a:off x="5292057" y="592627"/>
            <a:ext cx="1607885" cy="158565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16149F-A17D-A5FE-F42D-6E7F1BE7F149}"/>
              </a:ext>
            </a:extLst>
          </p:cNvPr>
          <p:cNvSpPr/>
          <p:nvPr userDrawn="1"/>
        </p:nvSpPr>
        <p:spPr>
          <a:xfrm>
            <a:off x="11355184" y="0"/>
            <a:ext cx="836815" cy="839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44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A5BBAEB-5D3B-78C5-1F05-21EC9CB5A29F}"/>
              </a:ext>
            </a:extLst>
          </p:cNvPr>
          <p:cNvSpPr/>
          <p:nvPr userDrawn="1"/>
        </p:nvSpPr>
        <p:spPr>
          <a:xfrm>
            <a:off x="0" y="0"/>
            <a:ext cx="12192000" cy="4657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0"/>
            <a:ext cx="12192000" cy="465745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48538-84B6-1A71-4CA2-8700D2AB90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7487" y="523278"/>
            <a:ext cx="6160353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002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D13047-176A-4CCE-AFDD-FA96040257A2}"/>
              </a:ext>
            </a:extLst>
          </p:cNvPr>
          <p:cNvSpPr/>
          <p:nvPr userDrawn="1"/>
        </p:nvSpPr>
        <p:spPr>
          <a:xfrm>
            <a:off x="5136023" y="871405"/>
            <a:ext cx="7056466" cy="52217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36267" y="871404"/>
            <a:ext cx="7055977" cy="5221747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66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0">
            <a:extLst>
              <a:ext uri="{FF2B5EF4-FFF2-40B4-BE49-F238E27FC236}">
                <a16:creationId xmlns:a16="http://schemas.microsoft.com/office/drawing/2014/main" id="{3395CB18-F4F6-2DB6-2C43-C92CD39ACA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341153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24D716-556D-FC9B-93DD-5EB65E413BF6}"/>
              </a:ext>
            </a:extLst>
          </p:cNvPr>
          <p:cNvSpPr/>
          <p:nvPr userDrawn="1"/>
        </p:nvSpPr>
        <p:spPr>
          <a:xfrm>
            <a:off x="7875791" y="1736971"/>
            <a:ext cx="2642075" cy="25161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356B64-0479-7EE9-924D-531CC85574CD}"/>
              </a:ext>
            </a:extLst>
          </p:cNvPr>
          <p:cNvSpPr/>
          <p:nvPr userDrawn="1"/>
        </p:nvSpPr>
        <p:spPr>
          <a:xfrm>
            <a:off x="4774961" y="1728591"/>
            <a:ext cx="2642075" cy="25161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89F58-CF28-18EE-6B9A-85C1B6635926}"/>
              </a:ext>
            </a:extLst>
          </p:cNvPr>
          <p:cNvSpPr/>
          <p:nvPr userDrawn="1"/>
        </p:nvSpPr>
        <p:spPr>
          <a:xfrm>
            <a:off x="1616267" y="1728590"/>
            <a:ext cx="2642075" cy="25161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616268" y="1741338"/>
            <a:ext cx="2642075" cy="248905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774961" y="1736971"/>
            <a:ext cx="2642075" cy="248905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40BE69-117A-69AA-EBC4-D953DCE9FB68}"/>
              </a:ext>
            </a:extLst>
          </p:cNvPr>
          <p:cNvSpPr/>
          <p:nvPr userDrawn="1"/>
        </p:nvSpPr>
        <p:spPr>
          <a:xfrm>
            <a:off x="2599747" y="3886786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D4E4C05-105C-6338-8182-0FA7A6B3483D}"/>
              </a:ext>
            </a:extLst>
          </p:cNvPr>
          <p:cNvSpPr/>
          <p:nvPr userDrawn="1"/>
        </p:nvSpPr>
        <p:spPr>
          <a:xfrm>
            <a:off x="5752386" y="3870071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CAF5D6CC-74C8-1DE1-6DFA-0B6A4421704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7875792" y="1736971"/>
            <a:ext cx="2642075" cy="248905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47B0D4F-D498-7BC8-658F-EF3BCD33F206}"/>
              </a:ext>
            </a:extLst>
          </p:cNvPr>
          <p:cNvSpPr/>
          <p:nvPr userDrawn="1"/>
        </p:nvSpPr>
        <p:spPr>
          <a:xfrm>
            <a:off x="8853218" y="3882419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99FF7D5-464E-CFB3-2460-CD6B90B9E6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41096"/>
            <a:ext cx="12192000" cy="6899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US" sz="3600" b="1" i="0" kern="1200" smtClean="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SPEAKERS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66B31CA0-651D-E2BF-4EBA-E5691BD4997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674127" y="4766617"/>
            <a:ext cx="2585706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8B9D85E-AB19-F339-DD2C-DF7F093814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674125" y="5112624"/>
            <a:ext cx="2585706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9C0CBBC-0F08-E3FF-CFFA-CA2915AFA30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803146" y="4766617"/>
            <a:ext cx="2585706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934E05DD-D03A-BF36-BA3C-378716C3CA0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803144" y="5112624"/>
            <a:ext cx="2585706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F63FC638-940E-B78B-DE34-46C18F5639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932163" y="4766617"/>
            <a:ext cx="2585706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F16A6D6-E474-50A9-5DB6-A9C027D94C6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932161" y="5112624"/>
            <a:ext cx="2585706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0852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89F58-CF28-18EE-6B9A-85C1B6635926}"/>
              </a:ext>
            </a:extLst>
          </p:cNvPr>
          <p:cNvSpPr/>
          <p:nvPr userDrawn="1"/>
        </p:nvSpPr>
        <p:spPr>
          <a:xfrm>
            <a:off x="1140780" y="2167434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140780" y="2175458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40BE69-117A-69AA-EBC4-D953DCE9FB68}"/>
              </a:ext>
            </a:extLst>
          </p:cNvPr>
          <p:cNvSpPr/>
          <p:nvPr userDrawn="1"/>
        </p:nvSpPr>
        <p:spPr>
          <a:xfrm>
            <a:off x="1921864" y="4020161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99FF7D5-464E-CFB3-2460-CD6B90B9E6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41096"/>
            <a:ext cx="12192000" cy="6899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US" sz="3600" b="1" i="0" kern="1200" smtClean="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SPEAKERS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66B31CA0-651D-E2BF-4EBA-E5691BD4997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40780" y="4766617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8B9D85E-AB19-F339-DD2C-DF7F093814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0778" y="5112624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DE20ED0-4A31-12EC-F794-51AFC9D0D39C}"/>
              </a:ext>
            </a:extLst>
          </p:cNvPr>
          <p:cNvSpPr/>
          <p:nvPr userDrawn="1"/>
        </p:nvSpPr>
        <p:spPr>
          <a:xfrm>
            <a:off x="3695277" y="2181778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F18724FF-8450-19CD-1AC7-563BE8FA13F0}"/>
              </a:ext>
            </a:extLst>
          </p:cNvPr>
          <p:cNvSpPr>
            <a:spLocks noGrp="1"/>
          </p:cNvSpPr>
          <p:nvPr>
            <p:ph type="pic" idx="24"/>
          </p:nvPr>
        </p:nvSpPr>
        <p:spPr>
          <a:xfrm>
            <a:off x="3695277" y="2189802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5E30047-C461-59C3-663C-D0AA5FC7BBD4}"/>
              </a:ext>
            </a:extLst>
          </p:cNvPr>
          <p:cNvSpPr/>
          <p:nvPr userDrawn="1"/>
        </p:nvSpPr>
        <p:spPr>
          <a:xfrm>
            <a:off x="4476361" y="4034505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9E9DAC-8B99-C025-B898-5340E13CA1B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95277" y="4780961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4DFACC6C-7982-81BE-34E9-65AD89FC8F9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695275" y="5126968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67FF1DD-CD60-4476-04EE-1A599164723D}"/>
              </a:ext>
            </a:extLst>
          </p:cNvPr>
          <p:cNvSpPr/>
          <p:nvPr userDrawn="1"/>
        </p:nvSpPr>
        <p:spPr>
          <a:xfrm>
            <a:off x="6249776" y="2181778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F0D5668E-FDAB-4CF4-0DE8-36BCA07E72A2}"/>
              </a:ext>
            </a:extLst>
          </p:cNvPr>
          <p:cNvSpPr>
            <a:spLocks noGrp="1"/>
          </p:cNvSpPr>
          <p:nvPr>
            <p:ph type="pic" idx="27"/>
          </p:nvPr>
        </p:nvSpPr>
        <p:spPr>
          <a:xfrm>
            <a:off x="6249776" y="2189802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77257BE-4824-BEC3-C245-2BD0A5989BCF}"/>
              </a:ext>
            </a:extLst>
          </p:cNvPr>
          <p:cNvSpPr/>
          <p:nvPr userDrawn="1"/>
        </p:nvSpPr>
        <p:spPr>
          <a:xfrm>
            <a:off x="7030860" y="4034505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BAEDB051-A4BE-9604-D4C9-760C5DF03B0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49776" y="4780961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CC963A03-58FE-BF09-4D19-6F61DE13D76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249774" y="5126968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FA33B0-5333-5103-B25E-5A794918E58F}"/>
              </a:ext>
            </a:extLst>
          </p:cNvPr>
          <p:cNvSpPr/>
          <p:nvPr userDrawn="1"/>
        </p:nvSpPr>
        <p:spPr>
          <a:xfrm>
            <a:off x="8804272" y="2181778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246A3B90-092D-3F29-DA4B-A5522A46FA4C}"/>
              </a:ext>
            </a:extLst>
          </p:cNvPr>
          <p:cNvSpPr>
            <a:spLocks noGrp="1"/>
          </p:cNvSpPr>
          <p:nvPr>
            <p:ph type="pic" idx="30"/>
          </p:nvPr>
        </p:nvSpPr>
        <p:spPr>
          <a:xfrm>
            <a:off x="8804272" y="2189802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09595FF-06BA-4243-CD9B-25D46AD3B594}"/>
              </a:ext>
            </a:extLst>
          </p:cNvPr>
          <p:cNvSpPr/>
          <p:nvPr userDrawn="1"/>
        </p:nvSpPr>
        <p:spPr>
          <a:xfrm>
            <a:off x="9585356" y="4034505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620BDE35-2A95-C8AE-AE78-5C3FCC3F07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804272" y="4780961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E0579043-51C6-7B5C-4EB9-725B94C5C39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804270" y="5126968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1216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F18724FF-8450-19CD-1AC7-563BE8FA13F0}"/>
              </a:ext>
            </a:extLst>
          </p:cNvPr>
          <p:cNvSpPr>
            <a:spLocks noGrp="1"/>
          </p:cNvSpPr>
          <p:nvPr>
            <p:ph type="pic" idx="24"/>
          </p:nvPr>
        </p:nvSpPr>
        <p:spPr>
          <a:xfrm>
            <a:off x="4871839" y="819822"/>
            <a:ext cx="1706018" cy="160689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F0D5668E-FDAB-4CF4-0DE8-36BCA07E72A2}"/>
              </a:ext>
            </a:extLst>
          </p:cNvPr>
          <p:cNvSpPr>
            <a:spLocks noGrp="1"/>
          </p:cNvSpPr>
          <p:nvPr>
            <p:ph type="pic" idx="27"/>
          </p:nvPr>
        </p:nvSpPr>
        <p:spPr>
          <a:xfrm>
            <a:off x="7163390" y="819822"/>
            <a:ext cx="1706564" cy="160689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246A3B90-092D-3F29-DA4B-A5522A46FA4C}"/>
              </a:ext>
            </a:extLst>
          </p:cNvPr>
          <p:cNvSpPr>
            <a:spLocks noGrp="1"/>
          </p:cNvSpPr>
          <p:nvPr>
            <p:ph type="pic" idx="30"/>
          </p:nvPr>
        </p:nvSpPr>
        <p:spPr>
          <a:xfrm>
            <a:off x="9449662" y="819820"/>
            <a:ext cx="1688003" cy="160689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E1E5879B-83D6-03DD-D46A-6FCA4A7F6753}"/>
              </a:ext>
            </a:extLst>
          </p:cNvPr>
          <p:cNvSpPr>
            <a:spLocks noGrp="1"/>
          </p:cNvSpPr>
          <p:nvPr>
            <p:ph type="pic" idx="33"/>
          </p:nvPr>
        </p:nvSpPr>
        <p:spPr>
          <a:xfrm>
            <a:off x="4871839" y="3759801"/>
            <a:ext cx="1706018" cy="160689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10259BC4-4659-6BEB-F37E-C82D4DC26DE8}"/>
              </a:ext>
            </a:extLst>
          </p:cNvPr>
          <p:cNvSpPr>
            <a:spLocks noGrp="1"/>
          </p:cNvSpPr>
          <p:nvPr>
            <p:ph type="pic" idx="36"/>
          </p:nvPr>
        </p:nvSpPr>
        <p:spPr>
          <a:xfrm>
            <a:off x="7163390" y="3759801"/>
            <a:ext cx="1706564" cy="160689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99FF7D5-464E-CFB3-2460-CD6B90B9E6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6981" y="3123043"/>
            <a:ext cx="3319531" cy="68999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lang="en-US" sz="4400" b="1" i="0" kern="1200" smtClean="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SPEAKERS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9E9DAC-8B99-C025-B898-5340E13CA1B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71840" y="2584982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4DFACC6C-7982-81BE-34E9-65AD89FC8F9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871838" y="2845646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BAEDB051-A4BE-9604-D4C9-760C5DF03B0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63390" y="2584982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CC963A03-58FE-BF09-4D19-6F61DE13D76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163388" y="2845646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620BDE35-2A95-C8AE-AE78-5C3FCC3F07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449662" y="2584982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E0579043-51C6-7B5C-4EB9-725B94C5C39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449660" y="2845646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BC9460B2-4489-BD1E-E17B-B18002FE6AD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71840" y="5524961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1" name="Text Placeholder 12">
            <a:extLst>
              <a:ext uri="{FF2B5EF4-FFF2-40B4-BE49-F238E27FC236}">
                <a16:creationId xmlns:a16="http://schemas.microsoft.com/office/drawing/2014/main" id="{CFC9083C-8F78-2A60-4EE9-B386ED64C0C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871838" y="5785625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A52C527B-5535-35BD-0840-B7E0D097F81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163390" y="5524961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27A56115-94E5-F420-D38B-17F1E81846D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163388" y="5785625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0448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2BE99D-9988-E77E-91BF-F5BD3143A6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333" r="33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C2D836DE-639C-820E-4496-C84AE859A82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8293" y="4412981"/>
            <a:ext cx="8435411" cy="40011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spc="300">
                <a:solidFill>
                  <a:srgbClr val="A30134"/>
                </a:solidFill>
                <a:latin typeface="Poppins SemiBold" pitchFamily="2" charset="77"/>
                <a:cs typeface="Poppins SemiBol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1B7B1-8B7F-F28C-34F1-222BD3A58E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8" y="2783205"/>
            <a:ext cx="10515600" cy="1325563"/>
          </a:xfrm>
        </p:spPr>
        <p:txBody>
          <a:bodyPr>
            <a:noAutofit/>
          </a:bodyPr>
          <a:lstStyle>
            <a:lvl1pPr algn="ctr">
              <a:defRPr sz="10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61CF65-2970-4D3A-0645-F7ECB24865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691" b="691"/>
          <a:stretch/>
        </p:blipFill>
        <p:spPr>
          <a:xfrm>
            <a:off x="5292057" y="592627"/>
            <a:ext cx="1393223" cy="137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3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69C64994-CA81-7515-5CCF-F3F8BCB787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94796" y="687221"/>
            <a:ext cx="3810489" cy="24622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000" b="1" spc="300">
                <a:solidFill>
                  <a:srgbClr val="A3013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pPr lvl="0"/>
            <a:r>
              <a:rPr lang="en-US" dirty="0"/>
              <a:t>LOREM IPSUM DOLOR</a:t>
            </a:r>
          </a:p>
        </p:txBody>
      </p:sp>
      <p:sp>
        <p:nvSpPr>
          <p:cNvPr id="64" name="Text Placeholder 62">
            <a:extLst>
              <a:ext uri="{FF2B5EF4-FFF2-40B4-BE49-F238E27FC236}">
                <a16:creationId xmlns:a16="http://schemas.microsoft.com/office/drawing/2014/main" id="{080E5E76-8ACC-4197-30DD-EB0FDCA9B1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94796" y="945199"/>
            <a:ext cx="8811693" cy="51937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000" b="1" i="0" spc="0">
                <a:solidFill>
                  <a:schemeClr val="tx1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</a:lstStyle>
          <a:p>
            <a:pPr lvl="0"/>
            <a:r>
              <a:rPr lang="en-US" dirty="0"/>
              <a:t>Lorem Ipsum Dolor</a:t>
            </a:r>
          </a:p>
        </p:txBody>
      </p:sp>
      <p:sp>
        <p:nvSpPr>
          <p:cNvPr id="101" name="Text Placeholder 100">
            <a:extLst>
              <a:ext uri="{FF2B5EF4-FFF2-40B4-BE49-F238E27FC236}">
                <a16:creationId xmlns:a16="http://schemas.microsoft.com/office/drawing/2014/main" id="{229E309C-C510-D0DC-3675-509756D7154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70819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/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4214EA-B17B-93C1-2A64-8334B66616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673" y="968750"/>
            <a:ext cx="6199187" cy="1325563"/>
          </a:xfrm>
        </p:spPr>
        <p:txBody>
          <a:bodyPr>
            <a:noAutofit/>
          </a:bodyPr>
          <a:lstStyle>
            <a:lvl1pPr>
              <a:defRPr sz="45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2A49CE-657B-4F61-C066-4193FB347A06}"/>
              </a:ext>
            </a:extLst>
          </p:cNvPr>
          <p:cNvSpPr/>
          <p:nvPr userDrawn="1"/>
        </p:nvSpPr>
        <p:spPr>
          <a:xfrm>
            <a:off x="7520298" y="3912549"/>
            <a:ext cx="4671701" cy="29454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7520297" y="3912549"/>
            <a:ext cx="4671703" cy="295653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6CABBC-AA27-B546-F0F3-87CAEC64CFA8}"/>
              </a:ext>
            </a:extLst>
          </p:cNvPr>
          <p:cNvSpPr/>
          <p:nvPr userDrawn="1"/>
        </p:nvSpPr>
        <p:spPr>
          <a:xfrm>
            <a:off x="7520299" y="0"/>
            <a:ext cx="4671701" cy="38370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20297" y="0"/>
            <a:ext cx="4671703" cy="383706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BC10DC-BF58-F9A6-62EC-F0ACEC8156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673" y="2927350"/>
            <a:ext cx="6199187" cy="3746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1" i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  <a:lvl2pPr marL="457200" indent="0">
              <a:buNone/>
              <a:defRPr sz="1600">
                <a:solidFill>
                  <a:srgbClr val="A30134"/>
                </a:solidFill>
              </a:defRPr>
            </a:lvl2pPr>
            <a:lvl3pPr marL="914400" indent="0">
              <a:buNone/>
              <a:defRPr sz="1600">
                <a:solidFill>
                  <a:srgbClr val="A30134"/>
                </a:solidFill>
              </a:defRPr>
            </a:lvl3pPr>
            <a:lvl4pPr marL="1371600" indent="0">
              <a:buNone/>
              <a:defRPr sz="1600">
                <a:solidFill>
                  <a:srgbClr val="A30134"/>
                </a:solidFill>
              </a:defRPr>
            </a:lvl4pPr>
            <a:lvl5pPr marL="1828800" indent="0">
              <a:buNone/>
              <a:defRPr sz="1600">
                <a:solidFill>
                  <a:srgbClr val="A30134"/>
                </a:solidFill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70561ED-191C-8490-695C-069E1FC44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674" y="3401568"/>
            <a:ext cx="6199188" cy="2877270"/>
          </a:xfrm>
        </p:spPr>
        <p:txBody>
          <a:bodyPr/>
          <a:lstStyle>
            <a:lvl1pPr>
              <a:defRPr baseline="0">
                <a:latin typeface="Roboto Slab" pitchFamily="2" charset="0"/>
                <a:ea typeface="Roboto Slab" pitchFamily="2" charset="0"/>
              </a:defRPr>
            </a:lvl1pPr>
          </a:lstStyle>
          <a:p>
            <a:pPr>
              <a:lnSpc>
                <a:spcPct val="175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Duis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reprehenderit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voluptate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eu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fugiat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pariatur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Excepteur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sint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occaecat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cupidatat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proident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sunt in culpa qui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officia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deserunt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mollit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108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eft/2 Pics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B6CC3-0B08-CFCD-3CB3-FAC1896632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672" y="997045"/>
            <a:ext cx="4157976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LOREM IPSUM DOLOR SIT AMET.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A6AE1F-E644-1915-5CC7-32ED3F08BC10}"/>
              </a:ext>
            </a:extLst>
          </p:cNvPr>
          <p:cNvSpPr/>
          <p:nvPr userDrawn="1"/>
        </p:nvSpPr>
        <p:spPr>
          <a:xfrm>
            <a:off x="9131180" y="0"/>
            <a:ext cx="306081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9131180" y="0"/>
            <a:ext cx="3060819" cy="6858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EDC358-311B-388D-14C2-7F5D29701FFF}"/>
              </a:ext>
            </a:extLst>
          </p:cNvPr>
          <p:cNvSpPr/>
          <p:nvPr userDrawn="1"/>
        </p:nvSpPr>
        <p:spPr>
          <a:xfrm>
            <a:off x="5978229" y="0"/>
            <a:ext cx="306081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78229" y="-1"/>
            <a:ext cx="3060819" cy="6858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BC10DC-BF58-F9A6-62EC-F0ACEC8156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673" y="2560320"/>
            <a:ext cx="4157977" cy="3746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1" i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  <a:lvl2pPr marL="457200" indent="0">
              <a:buNone/>
              <a:defRPr sz="1600">
                <a:solidFill>
                  <a:srgbClr val="A30134"/>
                </a:solidFill>
              </a:defRPr>
            </a:lvl2pPr>
            <a:lvl3pPr marL="914400" indent="0">
              <a:buNone/>
              <a:defRPr sz="1600">
                <a:solidFill>
                  <a:srgbClr val="A30134"/>
                </a:solidFill>
              </a:defRPr>
            </a:lvl3pPr>
            <a:lvl4pPr marL="1371600" indent="0">
              <a:buNone/>
              <a:defRPr sz="1600">
                <a:solidFill>
                  <a:srgbClr val="A30134"/>
                </a:solidFill>
              </a:defRPr>
            </a:lvl4pPr>
            <a:lvl5pPr marL="1828800" indent="0">
              <a:buNone/>
              <a:defRPr sz="1600">
                <a:solidFill>
                  <a:srgbClr val="A30134"/>
                </a:solidFill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70561ED-191C-8490-695C-069E1FC44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672" y="3035808"/>
            <a:ext cx="4157976" cy="2877270"/>
          </a:xfrm>
        </p:spPr>
        <p:txBody>
          <a:bodyPr/>
          <a:lstStyle/>
          <a:p>
            <a:pPr>
              <a:lnSpc>
                <a:spcPct val="175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Duis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reprehenderit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voluptate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eu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fugiat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pariatur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Excepteur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sint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occaecat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cupidatat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proident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sunt in culpa qui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officia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deserunt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mollit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9466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EAA3F-C8AC-CBCA-4A60-CE800F5946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7552" y="4788453"/>
            <a:ext cx="6940296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1A9FCF-AAB5-2D17-A1F7-15077B2D4C32}"/>
              </a:ext>
            </a:extLst>
          </p:cNvPr>
          <p:cNvSpPr/>
          <p:nvPr userDrawn="1"/>
        </p:nvSpPr>
        <p:spPr>
          <a:xfrm>
            <a:off x="0" y="0"/>
            <a:ext cx="3466742" cy="39471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A6AE1F-E644-1915-5CC7-32ED3F08BC10}"/>
              </a:ext>
            </a:extLst>
          </p:cNvPr>
          <p:cNvSpPr/>
          <p:nvPr userDrawn="1"/>
        </p:nvSpPr>
        <p:spPr>
          <a:xfrm>
            <a:off x="9131180" y="0"/>
            <a:ext cx="306081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9131180" y="0"/>
            <a:ext cx="3060819" cy="685799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3466742" cy="394711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8900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2E082F-D741-AB61-E924-7101FED52DCA}"/>
              </a:ext>
            </a:extLst>
          </p:cNvPr>
          <p:cNvSpPr/>
          <p:nvPr userDrawn="1"/>
        </p:nvSpPr>
        <p:spPr>
          <a:xfrm>
            <a:off x="363196" y="345970"/>
            <a:ext cx="3099273" cy="2926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94CA7E-A9F3-F7B0-2ACE-026EC8DC548E}"/>
              </a:ext>
            </a:extLst>
          </p:cNvPr>
          <p:cNvSpPr/>
          <p:nvPr userDrawn="1"/>
        </p:nvSpPr>
        <p:spPr>
          <a:xfrm>
            <a:off x="363195" y="3276136"/>
            <a:ext cx="3099273" cy="96140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11ECED-4F57-A5E0-0474-5681B96EAA12}"/>
              </a:ext>
            </a:extLst>
          </p:cNvPr>
          <p:cNvSpPr/>
          <p:nvPr userDrawn="1"/>
        </p:nvSpPr>
        <p:spPr>
          <a:xfrm>
            <a:off x="363196" y="3485727"/>
            <a:ext cx="3099273" cy="2926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E8B8A0-6B3D-412D-A3EB-907F2FC91DC3}"/>
              </a:ext>
            </a:extLst>
          </p:cNvPr>
          <p:cNvSpPr/>
          <p:nvPr userDrawn="1"/>
        </p:nvSpPr>
        <p:spPr>
          <a:xfrm>
            <a:off x="363195" y="6415890"/>
            <a:ext cx="3099273" cy="96140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63195" y="341884"/>
            <a:ext cx="3085433" cy="29260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49293" y="3485725"/>
            <a:ext cx="3099273" cy="292608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71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 Left -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5940C23-34B3-05D1-441D-6FE28EA8F15D}"/>
              </a:ext>
            </a:extLst>
          </p:cNvPr>
          <p:cNvSpPr/>
          <p:nvPr userDrawn="1"/>
        </p:nvSpPr>
        <p:spPr>
          <a:xfrm>
            <a:off x="1" y="3474720"/>
            <a:ext cx="4671701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717B09-DFA2-B777-A971-7D9A7C235218}"/>
              </a:ext>
            </a:extLst>
          </p:cNvPr>
          <p:cNvSpPr/>
          <p:nvPr userDrawn="1"/>
        </p:nvSpPr>
        <p:spPr>
          <a:xfrm>
            <a:off x="0" y="0"/>
            <a:ext cx="4671701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" y="-5148"/>
            <a:ext cx="4671700" cy="33884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485726"/>
            <a:ext cx="4671700" cy="3367126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45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24D716-556D-FC9B-93DD-5EB65E413BF6}"/>
              </a:ext>
            </a:extLst>
          </p:cNvPr>
          <p:cNvSpPr/>
          <p:nvPr userDrawn="1"/>
        </p:nvSpPr>
        <p:spPr>
          <a:xfrm>
            <a:off x="8340693" y="948013"/>
            <a:ext cx="2642075" cy="27250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356B64-0479-7EE9-924D-531CC85574CD}"/>
              </a:ext>
            </a:extLst>
          </p:cNvPr>
          <p:cNvSpPr/>
          <p:nvPr userDrawn="1"/>
        </p:nvSpPr>
        <p:spPr>
          <a:xfrm>
            <a:off x="4774961" y="966724"/>
            <a:ext cx="2642075" cy="27250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89F58-CF28-18EE-6B9A-85C1B6635926}"/>
              </a:ext>
            </a:extLst>
          </p:cNvPr>
          <p:cNvSpPr/>
          <p:nvPr userDrawn="1"/>
        </p:nvSpPr>
        <p:spPr>
          <a:xfrm>
            <a:off x="1226322" y="966724"/>
            <a:ext cx="2642075" cy="27250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226321" y="966724"/>
            <a:ext cx="2642075" cy="27063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774961" y="966724"/>
            <a:ext cx="2642075" cy="27063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40BE69-117A-69AA-EBC4-D953DCE9FB68}"/>
              </a:ext>
            </a:extLst>
          </p:cNvPr>
          <p:cNvSpPr/>
          <p:nvPr userDrawn="1"/>
        </p:nvSpPr>
        <p:spPr>
          <a:xfrm>
            <a:off x="2209800" y="3329460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D4E4C05-105C-6338-8182-0FA7A6B3483D}"/>
              </a:ext>
            </a:extLst>
          </p:cNvPr>
          <p:cNvSpPr/>
          <p:nvPr userDrawn="1"/>
        </p:nvSpPr>
        <p:spPr>
          <a:xfrm>
            <a:off x="5752386" y="3317112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CAF5D6CC-74C8-1DE1-6DFA-0B6A4421704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340692" y="961181"/>
            <a:ext cx="2642075" cy="27063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47B0D4F-D498-7BC8-658F-EF3BCD33F206}"/>
              </a:ext>
            </a:extLst>
          </p:cNvPr>
          <p:cNvSpPr/>
          <p:nvPr userDrawn="1"/>
        </p:nvSpPr>
        <p:spPr>
          <a:xfrm>
            <a:off x="9318118" y="3323917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3186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C54C80-0347-40EF-9879-0DD6EF23178B}"/>
              </a:ext>
            </a:extLst>
          </p:cNvPr>
          <p:cNvSpPr/>
          <p:nvPr userDrawn="1"/>
        </p:nvSpPr>
        <p:spPr>
          <a:xfrm>
            <a:off x="0" y="347472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C0A32C-D181-3FA5-4A99-4D016580C000}"/>
              </a:ext>
            </a:extLst>
          </p:cNvPr>
          <p:cNvSpPr/>
          <p:nvPr userDrawn="1"/>
        </p:nvSpPr>
        <p:spPr>
          <a:xfrm>
            <a:off x="-1" y="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99FA79-00EB-125D-13BF-557BFC458FD2}"/>
              </a:ext>
            </a:extLst>
          </p:cNvPr>
          <p:cNvSpPr/>
          <p:nvPr userDrawn="1"/>
        </p:nvSpPr>
        <p:spPr>
          <a:xfrm>
            <a:off x="2399944" y="347472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628C66-DBD3-9DF6-69B4-EC5C7341A18C}"/>
              </a:ext>
            </a:extLst>
          </p:cNvPr>
          <p:cNvSpPr/>
          <p:nvPr userDrawn="1"/>
        </p:nvSpPr>
        <p:spPr>
          <a:xfrm>
            <a:off x="2399943" y="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5148"/>
            <a:ext cx="2315909" cy="337298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-1" y="3479868"/>
            <a:ext cx="2315909" cy="337298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3FD87B1-22BC-E03B-802A-4D02A2CBF5E2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399942" y="0"/>
            <a:ext cx="2329811" cy="33832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5748AE2-4C1D-8FF3-398B-0BE9108EBFF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99942" y="3485726"/>
            <a:ext cx="2315909" cy="33832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4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F0CA4A-C77E-4D1F-FB40-7AE40679E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Placeholder 5">
            <a:extLst>
              <a:ext uri="{FF2B5EF4-FFF2-40B4-BE49-F238E27FC236}">
                <a16:creationId xmlns:a16="http://schemas.microsoft.com/office/drawing/2014/main" id="{8E8879E1-CAF8-A5CC-270F-CBFE3BD8A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8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55" r:id="rId12"/>
    <p:sldLayoutId id="2147483670" r:id="rId13"/>
    <p:sldLayoutId id="2147483671" r:id="rId14"/>
    <p:sldLayoutId id="2147483672" r:id="rId15"/>
    <p:sldLayoutId id="214748366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tx1"/>
          </a:solidFill>
          <a:latin typeface="Rajdhani Semibold" panose="02000000000000000000" pitchFamily="2" charset="77"/>
          <a:ea typeface="+mj-ea"/>
          <a:cs typeface="Rajdhani Semibold" panose="02000000000000000000" pitchFamily="2" charset="77"/>
        </a:defRPr>
      </a:lvl1pPr>
    </p:titleStyle>
    <p:bodyStyle>
      <a:lvl1pPr marL="0" indent="0" algn="l" defTabSz="914400" rtl="0" eaLnBrk="1" latinLnBrk="0" hangingPunct="1">
        <a:lnSpc>
          <a:spcPct val="175000"/>
        </a:lnSpc>
        <a:spcBef>
          <a:spcPts val="10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1pPr>
      <a:lvl2pPr marL="4572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2pPr>
      <a:lvl3pPr marL="9144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3pPr>
      <a:lvl4pPr marL="13716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4pPr>
      <a:lvl5pPr marL="18288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B1C9C-4597-2338-580C-BD8AA7931E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390" y="1643895"/>
            <a:ext cx="6561214" cy="1785105"/>
          </a:xfrm>
        </p:spPr>
        <p:txBody>
          <a:bodyPr>
            <a:normAutofit/>
          </a:bodyPr>
          <a:lstStyle/>
          <a:p>
            <a:r>
              <a:rPr lang="en-US" sz="6600" dirty="0"/>
              <a:t>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1D39D5-62F3-49AE-97D3-A698E19AB8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2091" y="3900172"/>
            <a:ext cx="8435411" cy="714644"/>
          </a:xfrm>
        </p:spPr>
        <p:txBody>
          <a:bodyPr>
            <a:noAutofit/>
          </a:bodyPr>
          <a:lstStyle/>
          <a:p>
            <a:r>
              <a:rPr lang="en-US" sz="4800" dirty="0"/>
              <a:t>G100 Session 2</a:t>
            </a:r>
          </a:p>
        </p:txBody>
      </p:sp>
    </p:spTree>
    <p:extLst>
      <p:ext uri="{BB962C8B-B14F-4D97-AF65-F5344CB8AC3E}">
        <p14:creationId xmlns:p14="http://schemas.microsoft.com/office/powerpoint/2010/main" val="3869711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900AFE-2B17-48E7-261F-7BEF133D5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3052" y="4216708"/>
            <a:ext cx="3319531" cy="689993"/>
          </a:xfrm>
        </p:spPr>
        <p:txBody>
          <a:bodyPr/>
          <a:lstStyle/>
          <a:p>
            <a:pPr algn="ctr"/>
            <a:r>
              <a:rPr lang="en-US" sz="5000" dirty="0"/>
              <a:t>SPEAKERS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563FFE-664E-7EF0-7942-8458E1AAB80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952972" y="2601384"/>
            <a:ext cx="1706018" cy="275554"/>
          </a:xfrm>
        </p:spPr>
        <p:txBody>
          <a:bodyPr>
            <a:noAutofit/>
          </a:bodyPr>
          <a:lstStyle/>
          <a:p>
            <a:r>
              <a:rPr lang="en-US" sz="1600" dirty="0"/>
              <a:t>Zach Posner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E702670-629B-8474-0A14-004830EA9F2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245784" y="2861382"/>
            <a:ext cx="3245262" cy="692006"/>
          </a:xfrm>
        </p:spPr>
        <p:txBody>
          <a:bodyPr>
            <a:noAutofit/>
          </a:bodyPr>
          <a:lstStyle/>
          <a:p>
            <a:r>
              <a:rPr lang="en-US" sz="1400" dirty="0"/>
              <a:t>Co-founder &amp; Managing Director</a:t>
            </a:r>
            <a:br>
              <a:rPr lang="en-US" sz="1400" dirty="0"/>
            </a:br>
            <a:r>
              <a:rPr lang="en-US" sz="1400" dirty="0"/>
              <a:t>The LegalTech Fund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A875D9B-DB20-72E9-A47D-A862AE085D7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243263" y="2566317"/>
            <a:ext cx="1706018" cy="275554"/>
          </a:xfrm>
        </p:spPr>
        <p:txBody>
          <a:bodyPr>
            <a:noAutofit/>
          </a:bodyPr>
          <a:lstStyle/>
          <a:p>
            <a:r>
              <a:rPr lang="en-US" sz="1600" dirty="0"/>
              <a:t>Jim McKenna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18FE045-EB49-5C80-FB7C-A1C87B63D16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948700" y="2861382"/>
            <a:ext cx="2452937" cy="692006"/>
          </a:xfrm>
        </p:spPr>
        <p:txBody>
          <a:bodyPr>
            <a:noAutofit/>
          </a:bodyPr>
          <a:lstStyle/>
          <a:p>
            <a:r>
              <a:rPr lang="en-US" sz="1400" dirty="0"/>
              <a:t>Chief Information Officer Fenwick &amp; West LLP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258FC8F-2EB3-49B3-A1B3-0F97CD72AAD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9015406" y="5605427"/>
            <a:ext cx="1706018" cy="275554"/>
          </a:xfrm>
        </p:spPr>
        <p:txBody>
          <a:bodyPr>
            <a:noAutofit/>
          </a:bodyPr>
          <a:lstStyle/>
          <a:p>
            <a:r>
              <a:rPr lang="en-US" sz="1600" dirty="0"/>
              <a:t>John Stambelos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8B41381-BB38-488D-72AD-BCCD1F6FF00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996017" y="5880981"/>
            <a:ext cx="3744795" cy="692006"/>
          </a:xfrm>
        </p:spPr>
        <p:txBody>
          <a:bodyPr>
            <a:noAutofit/>
          </a:bodyPr>
          <a:lstStyle/>
          <a:p>
            <a:r>
              <a:rPr lang="en-US" sz="1400" dirty="0"/>
              <a:t>Chief Information Officer </a:t>
            </a:r>
            <a:br>
              <a:rPr lang="en-US" sz="1400" dirty="0"/>
            </a:br>
            <a:r>
              <a:rPr lang="en-US" sz="1400" dirty="0"/>
              <a:t>Quinn Emanuel Urquhart and Sullivan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60A9E51-7733-EC97-8381-54927DA7125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799182" y="2570092"/>
            <a:ext cx="1706018" cy="275554"/>
          </a:xfrm>
        </p:spPr>
        <p:txBody>
          <a:bodyPr>
            <a:normAutofit fontScale="77500" lnSpcReduction="20000"/>
          </a:bodyPr>
          <a:lstStyle/>
          <a:p>
            <a:r>
              <a:rPr lang="en-US" sz="2100" dirty="0"/>
              <a:t>Jennifer Leonard</a:t>
            </a:r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C8AC445-6072-45AB-6E56-E91C8D04299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799182" y="2861382"/>
            <a:ext cx="1706018" cy="692006"/>
          </a:xfrm>
        </p:spPr>
        <p:txBody>
          <a:bodyPr>
            <a:normAutofit/>
          </a:bodyPr>
          <a:lstStyle/>
          <a:p>
            <a:r>
              <a:rPr lang="en-US" sz="1400" dirty="0"/>
              <a:t>Founder &amp; CEO</a:t>
            </a:r>
            <a:br>
              <a:rPr lang="en-US" sz="1400" dirty="0"/>
            </a:br>
            <a:r>
              <a:rPr lang="en-US" sz="1400" dirty="0"/>
              <a:t>Creative Lawyers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8B62FD5-E069-6D7D-14C2-CE1FC994DF3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799182" y="5642125"/>
            <a:ext cx="1706018" cy="275554"/>
          </a:xfrm>
        </p:spPr>
        <p:txBody>
          <a:bodyPr>
            <a:normAutofit fontScale="92500" lnSpcReduction="10000"/>
          </a:bodyPr>
          <a:lstStyle/>
          <a:p>
            <a:r>
              <a:rPr lang="en-US" sz="1600" dirty="0"/>
              <a:t>Steve Santurri</a:t>
            </a:r>
          </a:p>
          <a:p>
            <a:endParaRPr lang="en-US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DF2FF6E-AE58-8B5B-9215-30BE08670046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39227" y="5917679"/>
            <a:ext cx="3490628" cy="692006"/>
          </a:xfrm>
        </p:spPr>
        <p:txBody>
          <a:bodyPr>
            <a:noAutofit/>
          </a:bodyPr>
          <a:lstStyle/>
          <a:p>
            <a:r>
              <a:rPr lang="en-US" sz="1400" dirty="0"/>
              <a:t>Chief Information Officer </a:t>
            </a:r>
            <a:br>
              <a:rPr lang="en-US" sz="1400" dirty="0"/>
            </a:br>
            <a:r>
              <a:rPr lang="en-US" sz="1400" dirty="0"/>
              <a:t>Cleary Gottlieb Steen &amp; Hamilton LLP </a:t>
            </a:r>
          </a:p>
        </p:txBody>
      </p:sp>
      <p:pic>
        <p:nvPicPr>
          <p:cNvPr id="22" name="Picture Placeholder 19" descr="A person wearing glasses and a plaid shirt&#10;&#10;AI-generated content may be incorrect.">
            <a:extLst>
              <a:ext uri="{FF2B5EF4-FFF2-40B4-BE49-F238E27FC236}">
                <a16:creationId xmlns:a16="http://schemas.microsoft.com/office/drawing/2014/main" id="{AD758AB9-6928-C371-739B-1F939676A060}"/>
              </a:ext>
            </a:extLst>
          </p:cNvPr>
          <p:cNvPicPr>
            <a:picLocks noGrp="1" noChangeAspect="1"/>
          </p:cNvPicPr>
          <p:nvPr>
            <p:ph type="pic" idx="24"/>
          </p:nvPr>
        </p:nvPicPr>
        <p:blipFill>
          <a:blip r:embed="rId2"/>
          <a:srcRect t="2884" b="2884"/>
          <a:stretch>
            <a:fillRect/>
          </a:stretch>
        </p:blipFill>
        <p:spPr>
          <a:xfrm>
            <a:off x="8952972" y="805243"/>
            <a:ext cx="1706562" cy="1608138"/>
          </a:xfrm>
        </p:spPr>
      </p:pic>
      <p:pic>
        <p:nvPicPr>
          <p:cNvPr id="23" name="Picture Placeholder 20" descr="A person in a suit&#10;&#10;AI-generated content may be incorrect.">
            <a:extLst>
              <a:ext uri="{FF2B5EF4-FFF2-40B4-BE49-F238E27FC236}">
                <a16:creationId xmlns:a16="http://schemas.microsoft.com/office/drawing/2014/main" id="{53C7976F-98C9-0C50-13E4-B2335FC10153}"/>
              </a:ext>
            </a:extLst>
          </p:cNvPr>
          <p:cNvPicPr>
            <a:picLocks noGrp="1" noChangeAspect="1"/>
          </p:cNvPicPr>
          <p:nvPr>
            <p:ph type="pic" idx="27"/>
          </p:nvPr>
        </p:nvPicPr>
        <p:blipFill>
          <a:blip r:embed="rId3"/>
          <a:srcRect t="2884" b="2884"/>
          <a:stretch>
            <a:fillRect/>
          </a:stretch>
        </p:blipFill>
        <p:spPr>
          <a:xfrm>
            <a:off x="5242718" y="819150"/>
            <a:ext cx="1706563" cy="1608138"/>
          </a:xfrm>
        </p:spPr>
      </p:pic>
      <p:pic>
        <p:nvPicPr>
          <p:cNvPr id="24" name="Picture Placeholder 22" descr="A person in a suit and tie&#10;&#10;AI-generated content may be incorrect.">
            <a:extLst>
              <a:ext uri="{FF2B5EF4-FFF2-40B4-BE49-F238E27FC236}">
                <a16:creationId xmlns:a16="http://schemas.microsoft.com/office/drawing/2014/main" id="{1D3CFAC5-DC50-AA46-E8CC-E5453281D307}"/>
              </a:ext>
            </a:extLst>
          </p:cNvPr>
          <p:cNvPicPr>
            <a:picLocks noGrp="1" noChangeAspect="1"/>
          </p:cNvPicPr>
          <p:nvPr>
            <p:ph type="pic" idx="30"/>
          </p:nvPr>
        </p:nvPicPr>
        <p:blipFill>
          <a:blip r:embed="rId4"/>
          <a:srcRect t="2352" r="6303" b="2352"/>
          <a:stretch>
            <a:fillRect/>
          </a:stretch>
        </p:blipFill>
        <p:spPr>
          <a:xfrm>
            <a:off x="9077841" y="3901518"/>
            <a:ext cx="1581149" cy="1608138"/>
          </a:xfrm>
        </p:spPr>
      </p:pic>
      <p:pic>
        <p:nvPicPr>
          <p:cNvPr id="25" name="Picture Placeholder 17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A67134D0-D5E9-D137-B8F1-1A6404F5A7DF}"/>
              </a:ext>
            </a:extLst>
          </p:cNvPr>
          <p:cNvPicPr>
            <a:picLocks noGrp="1" noChangeAspect="1"/>
          </p:cNvPicPr>
          <p:nvPr>
            <p:ph type="pic" idx="33"/>
          </p:nvPr>
        </p:nvPicPr>
        <p:blipFill>
          <a:blip r:embed="rId5"/>
          <a:srcRect t="2884" b="2884"/>
          <a:stretch>
            <a:fillRect/>
          </a:stretch>
        </p:blipFill>
        <p:spPr>
          <a:xfrm>
            <a:off x="1798638" y="819150"/>
            <a:ext cx="1706562" cy="1608138"/>
          </a:xfrm>
        </p:spPr>
      </p:pic>
      <p:pic>
        <p:nvPicPr>
          <p:cNvPr id="26" name="Picture Placeholder 25" descr="A person in a suit and tie&#10;&#10;AI-generated content may be incorrect.">
            <a:extLst>
              <a:ext uri="{FF2B5EF4-FFF2-40B4-BE49-F238E27FC236}">
                <a16:creationId xmlns:a16="http://schemas.microsoft.com/office/drawing/2014/main" id="{D441BB7D-C002-B12E-CB02-A3437840BB04}"/>
              </a:ext>
            </a:extLst>
          </p:cNvPr>
          <p:cNvPicPr>
            <a:picLocks noGrp="1" noChangeAspect="1"/>
          </p:cNvPicPr>
          <p:nvPr>
            <p:ph type="pic" idx="36"/>
          </p:nvPr>
        </p:nvPicPr>
        <p:blipFill>
          <a:blip r:embed="rId6"/>
          <a:srcRect t="2884" b="2884"/>
          <a:stretch>
            <a:fillRect/>
          </a:stretch>
        </p:blipFill>
        <p:spPr>
          <a:xfrm>
            <a:off x="1766100" y="3901518"/>
            <a:ext cx="1706563" cy="160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223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LTACON25" id="{4AC7F176-CDC3-9C47-BFC9-7E71A8F75DC0}" vid="{EF0E5F51-AB58-0246-812E-122A09B5DD9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ILTACON25 (1)</Template>
  <TotalTime>148</TotalTime>
  <Words>55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Aptos</vt:lpstr>
      <vt:lpstr>Poppins SemiBold</vt:lpstr>
      <vt:lpstr>Roboto Slab</vt:lpstr>
      <vt:lpstr>Arial</vt:lpstr>
      <vt:lpstr>Poppins</vt:lpstr>
      <vt:lpstr>Rajdhani Semibold</vt:lpstr>
      <vt:lpstr>Office Theme</vt:lpstr>
      <vt:lpstr>Welcome</vt:lpstr>
      <vt:lpstr>SPEAKERS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Brian Balistreri</dc:creator>
  <cp:lastModifiedBy>Andrea  Scholfield</cp:lastModifiedBy>
  <cp:revision>29</cp:revision>
  <dcterms:created xsi:type="dcterms:W3CDTF">2025-05-23T00:21:18Z</dcterms:created>
  <dcterms:modified xsi:type="dcterms:W3CDTF">2025-07-31T16:27:58Z</dcterms:modified>
</cp:coreProperties>
</file>